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ub" ContentType="image/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2" r:id="rId4"/>
    <p:sldId id="269" r:id="rId5"/>
    <p:sldId id="263" r:id="rId6"/>
    <p:sldId id="267" r:id="rId7"/>
    <p:sldId id="257" r:id="rId8"/>
    <p:sldId id="258" r:id="rId9"/>
    <p:sldId id="259" r:id="rId10"/>
    <p:sldId id="270" r:id="rId11"/>
    <p:sldId id="260"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2" autoAdjust="0"/>
    <p:restoredTop sz="94227" autoAdjust="0"/>
  </p:normalViewPr>
  <p:slideViewPr>
    <p:cSldViewPr>
      <p:cViewPr varScale="1">
        <p:scale>
          <a:sx n="117" d="100"/>
          <a:sy n="117"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10F1FC7-57B8-4E7E-94A0-8717A613BAC8}" type="datetimeFigureOut">
              <a:rPr lang="fr-FR" smtClean="0"/>
              <a:t>11/02/2024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305241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0F1FC7-57B8-4E7E-94A0-8717A613BAC8}" type="datetimeFigureOut">
              <a:rPr lang="fr-FR" smtClean="0"/>
              <a:t>11/02/2024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57647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0F1FC7-57B8-4E7E-94A0-8717A613BAC8}" type="datetimeFigureOut">
              <a:rPr lang="fr-FR" smtClean="0"/>
              <a:t>11/02/2024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234314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0F1FC7-57B8-4E7E-94A0-8717A613BAC8}" type="datetimeFigureOut">
              <a:rPr lang="fr-FR" smtClean="0"/>
              <a:t>11/02/2024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253260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10F1FC7-57B8-4E7E-94A0-8717A613BAC8}" type="datetimeFigureOut">
              <a:rPr lang="fr-FR" smtClean="0"/>
              <a:t>11/02/2024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117472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10F1FC7-57B8-4E7E-94A0-8717A613BAC8}" type="datetimeFigureOut">
              <a:rPr lang="fr-FR" smtClean="0"/>
              <a:t>11/02/2024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270562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10F1FC7-57B8-4E7E-94A0-8717A613BAC8}" type="datetimeFigureOut">
              <a:rPr lang="fr-FR" smtClean="0"/>
              <a:t>11/02/2024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165563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10F1FC7-57B8-4E7E-94A0-8717A613BAC8}" type="datetimeFigureOut">
              <a:rPr lang="fr-FR" smtClean="0"/>
              <a:t>11/02/2024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27918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0F1FC7-57B8-4E7E-94A0-8717A613BAC8}" type="datetimeFigureOut">
              <a:rPr lang="fr-FR" smtClean="0"/>
              <a:t>11/02/2024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166873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10F1FC7-57B8-4E7E-94A0-8717A613BAC8}" type="datetimeFigureOut">
              <a:rPr lang="fr-FR" smtClean="0"/>
              <a:t>11/02/2024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294450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10F1FC7-57B8-4E7E-94A0-8717A613BAC8}" type="datetimeFigureOut">
              <a:rPr lang="fr-FR" smtClean="0"/>
              <a:t>11/02/2024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1D8383-26FC-4FA7-943A-6791C7FCD6D8}" type="slidenum">
              <a:rPr lang="fr-FR" smtClean="0"/>
              <a:t>‹N°›</a:t>
            </a:fld>
            <a:endParaRPr lang="fr-FR"/>
          </a:p>
        </p:txBody>
      </p:sp>
    </p:spTree>
    <p:extLst>
      <p:ext uri="{BB962C8B-B14F-4D97-AF65-F5344CB8AC3E}">
        <p14:creationId xmlns:p14="http://schemas.microsoft.com/office/powerpoint/2010/main" val="127646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F1FC7-57B8-4E7E-94A0-8717A613BAC8}" type="datetimeFigureOut">
              <a:rPr lang="fr-FR" smtClean="0"/>
              <a:t>11/02/2024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D8383-26FC-4FA7-943A-6791C7FCD6D8}" type="slidenum">
              <a:rPr lang="fr-FR" smtClean="0"/>
              <a:t>‹N°›</a:t>
            </a:fld>
            <a:endParaRPr lang="fr-FR"/>
          </a:p>
        </p:txBody>
      </p:sp>
    </p:spTree>
    <p:extLst>
      <p:ext uri="{BB962C8B-B14F-4D97-AF65-F5344CB8AC3E}">
        <p14:creationId xmlns:p14="http://schemas.microsoft.com/office/powerpoint/2010/main" val="65824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ub"/><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contact@comiteskisavoie.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37" y="0"/>
            <a:ext cx="7776126" cy="6858000"/>
          </a:xfrm>
          <a:prstGeom prst="rect">
            <a:avLst/>
          </a:prstGeom>
        </p:spPr>
      </p:pic>
    </p:spTree>
    <p:extLst>
      <p:ext uri="{BB962C8B-B14F-4D97-AF65-F5344CB8AC3E}">
        <p14:creationId xmlns:p14="http://schemas.microsoft.com/office/powerpoint/2010/main" val="237875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77"/>
            <a:ext cx="9144000" cy="6445045"/>
          </a:xfrm>
          <a:prstGeom prst="rect">
            <a:avLst/>
          </a:prstGeom>
        </p:spPr>
      </p:pic>
    </p:spTree>
    <p:extLst>
      <p:ext uri="{BB962C8B-B14F-4D97-AF65-F5344CB8AC3E}">
        <p14:creationId xmlns:p14="http://schemas.microsoft.com/office/powerpoint/2010/main" val="297625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 y="188640"/>
            <a:ext cx="9076782" cy="6098097"/>
          </a:xfrm>
        </p:spPr>
      </p:pic>
    </p:spTree>
    <p:extLst>
      <p:ext uri="{BB962C8B-B14F-4D97-AF65-F5344CB8AC3E}">
        <p14:creationId xmlns:p14="http://schemas.microsoft.com/office/powerpoint/2010/main" val="178773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9086" y="1409709"/>
            <a:ext cx="7772400" cy="1470025"/>
          </a:xfrm>
        </p:spPr>
        <p:txBody>
          <a:bodyPr>
            <a:normAutofit/>
          </a:bodyPr>
          <a:lstStyle/>
          <a:p>
            <a:r>
              <a:rPr lang="fr-FR" sz="7200" dirty="0">
                <a:solidFill>
                  <a:srgbClr val="FF9933"/>
                </a:solidFill>
                <a:latin typeface="Edo SZ" panose="02000000000000000000" pitchFamily="2" charset="0"/>
              </a:rPr>
              <a:t>SKI JEUNE DEFI</a:t>
            </a:r>
          </a:p>
        </p:txBody>
      </p:sp>
      <p:sp>
        <p:nvSpPr>
          <p:cNvPr id="3" name="Sous-titre 2"/>
          <p:cNvSpPr>
            <a:spLocks noGrp="1"/>
          </p:cNvSpPr>
          <p:nvPr>
            <p:ph type="subTitle" idx="1"/>
          </p:nvPr>
        </p:nvSpPr>
        <p:spPr>
          <a:xfrm>
            <a:off x="1394886" y="2780928"/>
            <a:ext cx="6400800" cy="1752600"/>
          </a:xfrm>
        </p:spPr>
        <p:txBody>
          <a:bodyPr>
            <a:normAutofit/>
          </a:bodyPr>
          <a:lstStyle/>
          <a:p>
            <a:r>
              <a:rPr lang="fr-FR" sz="4800" dirty="0">
                <a:solidFill>
                  <a:schemeClr val="tx1"/>
                </a:solidFill>
              </a:rPr>
              <a:t>Samedi </a:t>
            </a:r>
            <a:r>
              <a:rPr lang="fr-FR" sz="4800" dirty="0" smtClean="0">
                <a:solidFill>
                  <a:schemeClr val="tx1"/>
                </a:solidFill>
              </a:rPr>
              <a:t> 09 mars 2024</a:t>
            </a:r>
            <a:endParaRPr lang="fr-FR" sz="4800" dirty="0">
              <a:solidFill>
                <a:schemeClr val="tx1"/>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378" y="126788"/>
            <a:ext cx="1259816" cy="1357996"/>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61435"/>
            <a:ext cx="1239976" cy="1239976"/>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2617" y="4227896"/>
            <a:ext cx="3398564" cy="1389667"/>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5712343"/>
            <a:ext cx="1092638" cy="1089068"/>
          </a:xfrm>
          <a:prstGeom prst="rect">
            <a:avLst/>
          </a:prstGeom>
        </p:spPr>
      </p:pic>
    </p:spTree>
    <p:extLst>
      <p:ext uri="{BB962C8B-B14F-4D97-AF65-F5344CB8AC3E}">
        <p14:creationId xmlns:p14="http://schemas.microsoft.com/office/powerpoint/2010/main" val="68280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440" y="120449"/>
            <a:ext cx="4591050" cy="6493991"/>
          </a:xfrm>
          <a:prstGeom prst="rect">
            <a:avLst/>
          </a:prstGeom>
        </p:spPr>
      </p:pic>
      <p:sp>
        <p:nvSpPr>
          <p:cNvPr id="2" name="Rectangle 1"/>
          <p:cNvSpPr/>
          <p:nvPr/>
        </p:nvSpPr>
        <p:spPr>
          <a:xfrm>
            <a:off x="4414744" y="2967335"/>
            <a:ext cx="314509" cy="400110"/>
          </a:xfrm>
          <a:prstGeom prst="rect">
            <a:avLst/>
          </a:prstGeom>
          <a:noFill/>
        </p:spPr>
        <p:txBody>
          <a:bodyPr wrap="none" lIns="91440" tIns="45720" rIns="91440" bIns="45720">
            <a:spAutoFit/>
          </a:bodyPr>
          <a:lstStyle/>
          <a:p>
            <a:pPr algn="ctr"/>
            <a:r>
              <a:rPr lang="fr-FR"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fr-F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4446804" y="2967335"/>
            <a:ext cx="250390" cy="246221"/>
          </a:xfrm>
          <a:prstGeom prst="rect">
            <a:avLst/>
          </a:prstGeom>
          <a:noFill/>
        </p:spPr>
        <p:txBody>
          <a:bodyPr wrap="none" lIns="91440" tIns="45720" rIns="91440" bIns="45720">
            <a:spAutoFit/>
          </a:bodyPr>
          <a:lstStyle/>
          <a:p>
            <a:pPr algn="ctr"/>
            <a:r>
              <a:rPr lang="fr-FR" sz="1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fr-FR" sz="1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5940152" y="1311325"/>
            <a:ext cx="288862" cy="338554"/>
          </a:xfrm>
          <a:prstGeom prst="rect">
            <a:avLst/>
          </a:prstGeom>
          <a:noFill/>
        </p:spPr>
        <p:txBody>
          <a:bodyPr wrap="none" lIns="91440" tIns="45720" rIns="91440" bIns="45720">
            <a:spAutoFit/>
          </a:bodyPr>
          <a:lstStyle/>
          <a:p>
            <a:pPr algn="ctr"/>
            <a:r>
              <a:rPr lang="fr-F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fr-F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5796683" y="1614855"/>
            <a:ext cx="575799" cy="323165"/>
          </a:xfrm>
          <a:prstGeom prst="rect">
            <a:avLst/>
          </a:prstGeom>
          <a:noFill/>
        </p:spPr>
        <p:txBody>
          <a:bodyPr wrap="none" lIns="91440" tIns="45720" rIns="91440" bIns="45720">
            <a:spAutoFit/>
          </a:bodyPr>
          <a:lstStyle/>
          <a:p>
            <a:pPr algn="ctr"/>
            <a:r>
              <a:rPr lang="fr-FR" sz="1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2023</a:t>
            </a:r>
            <a:endParaRPr lang="fr-FR" sz="1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4133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9086" y="1409709"/>
            <a:ext cx="7772400" cy="1470025"/>
          </a:xfrm>
        </p:spPr>
        <p:txBody>
          <a:bodyPr>
            <a:normAutofit/>
          </a:bodyPr>
          <a:lstStyle/>
          <a:p>
            <a:endParaRPr lang="fr-FR" sz="7200" dirty="0">
              <a:solidFill>
                <a:srgbClr val="FF9933"/>
              </a:solidFill>
              <a:latin typeface="Edo SZ" panose="02000000000000000000" pitchFamily="2" charset="0"/>
            </a:endParaRPr>
          </a:p>
        </p:txBody>
      </p:sp>
      <p:sp>
        <p:nvSpPr>
          <p:cNvPr id="3" name="Sous-titre 2"/>
          <p:cNvSpPr>
            <a:spLocks noGrp="1"/>
          </p:cNvSpPr>
          <p:nvPr>
            <p:ph type="subTitle" idx="1"/>
          </p:nvPr>
        </p:nvSpPr>
        <p:spPr>
          <a:xfrm>
            <a:off x="1394886" y="2780928"/>
            <a:ext cx="6400800" cy="1752600"/>
          </a:xfrm>
        </p:spPr>
        <p:txBody>
          <a:bodyPr>
            <a:normAutofit/>
          </a:bodyPr>
          <a:lstStyle/>
          <a:p>
            <a:endParaRPr lang="fr-FR" sz="4800" dirty="0">
              <a:solidFill>
                <a:schemeClr val="tx1"/>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093" y="2904666"/>
            <a:ext cx="1049813" cy="1048667"/>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7" name="ZoneTexte 6">
            <a:extLst>
              <a:ext uri="{FF2B5EF4-FFF2-40B4-BE49-F238E27FC236}">
                <a16:creationId xmlns:a16="http://schemas.microsoft.com/office/drawing/2014/main" xmlns="" id="{6C8A0924-761A-46CD-B903-B786D8BD5577}"/>
              </a:ext>
            </a:extLst>
          </p:cNvPr>
          <p:cNvSpPr txBox="1"/>
          <p:nvPr/>
        </p:nvSpPr>
        <p:spPr>
          <a:xfrm>
            <a:off x="611560" y="6296997"/>
            <a:ext cx="5184576" cy="400110"/>
          </a:xfrm>
          <a:prstGeom prst="rect">
            <a:avLst/>
          </a:prstGeom>
          <a:noFill/>
        </p:spPr>
        <p:txBody>
          <a:bodyPr wrap="square" rtlCol="0">
            <a:spAutoFit/>
          </a:bodyPr>
          <a:lstStyle/>
          <a:p>
            <a:r>
              <a:rPr lang="fr-FR" sz="2000" b="1" dirty="0">
                <a:solidFill>
                  <a:srgbClr val="0070C0"/>
                </a:solidFill>
              </a:rPr>
              <a:t>Destination : Les Aillons </a:t>
            </a:r>
            <a:r>
              <a:rPr lang="fr-FR" sz="2000" b="1" dirty="0" err="1">
                <a:solidFill>
                  <a:srgbClr val="0070C0"/>
                </a:solidFill>
              </a:rPr>
              <a:t>Margériaz</a:t>
            </a:r>
            <a:r>
              <a:rPr lang="fr-FR" sz="2000" b="1" dirty="0">
                <a:solidFill>
                  <a:srgbClr val="0070C0"/>
                </a:solidFill>
              </a:rPr>
              <a:t> 1400</a:t>
            </a:r>
          </a:p>
        </p:txBody>
      </p:sp>
    </p:spTree>
    <p:extLst>
      <p:ext uri="{BB962C8B-B14F-4D97-AF65-F5344CB8AC3E}">
        <p14:creationId xmlns:p14="http://schemas.microsoft.com/office/powerpoint/2010/main" val="62680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xmlns="" id="{066E3ABC-FFE3-445A-9B08-1D66B84872C0}"/>
              </a:ext>
            </a:extLst>
          </p:cNvPr>
          <p:cNvSpPr>
            <a:spLocks noGrp="1"/>
          </p:cNvSpPr>
          <p:nvPr>
            <p:ph type="title"/>
          </p:nvPr>
        </p:nvSpPr>
        <p:spPr/>
        <p:txBody>
          <a:bodyPr>
            <a:normAutofit fontScale="90000"/>
          </a:bodyPr>
          <a:lstStyle/>
          <a:p>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endParaRPr lang="fr-FR" dirty="0"/>
          </a:p>
        </p:txBody>
      </p:sp>
      <p:sp>
        <p:nvSpPr>
          <p:cNvPr id="10" name="Espace réservé du contenu 9">
            <a:extLst>
              <a:ext uri="{FF2B5EF4-FFF2-40B4-BE49-F238E27FC236}">
                <a16:creationId xmlns:a16="http://schemas.microsoft.com/office/drawing/2014/main" xmlns="" id="{D0145587-63C3-494F-85DE-E495CB9B330B}"/>
              </a:ext>
            </a:extLst>
          </p:cNvPr>
          <p:cNvSpPr>
            <a:spLocks noGrp="1"/>
          </p:cNvSpPr>
          <p:nvPr>
            <p:ph idx="1"/>
          </p:nvPr>
        </p:nvSpPr>
        <p:spPr>
          <a:xfrm>
            <a:off x="457200" y="548680"/>
            <a:ext cx="8229600" cy="5577483"/>
          </a:xfrm>
        </p:spPr>
        <p:txBody>
          <a:bodyPr>
            <a:normAutofit fontScale="40000" lnSpcReduction="20000"/>
          </a:bodyPr>
          <a:lstStyle/>
          <a:p>
            <a:pPr marL="0" indent="0">
              <a:buNone/>
            </a:pPr>
            <a:r>
              <a:rPr lang="fr-FR" dirty="0"/>
              <a:t>Vous trouverez ci-joint la fiche d'inscription pour le </a:t>
            </a:r>
            <a:r>
              <a:rPr lang="fr-FR" sz="3800" b="1" dirty="0">
                <a:solidFill>
                  <a:srgbClr val="FFC000"/>
                </a:solidFill>
              </a:rPr>
              <a:t>SKI JEUNE DEFI  </a:t>
            </a:r>
            <a:r>
              <a:rPr lang="fr-FR" b="1" dirty="0"/>
              <a:t>qui se déroulera dans la station des Aillons Margériaz 1400 le </a:t>
            </a:r>
            <a:r>
              <a:rPr lang="fr-FR" b="1" u="sng" dirty="0"/>
              <a:t>samedi </a:t>
            </a:r>
            <a:r>
              <a:rPr lang="fr-FR" b="1" u="sng" dirty="0" smtClean="0"/>
              <a:t>09 mars 2024</a:t>
            </a:r>
            <a:r>
              <a:rPr lang="fr-FR" dirty="0"/>
              <a:t/>
            </a:r>
            <a:br>
              <a:rPr lang="fr-FR" dirty="0"/>
            </a:br>
            <a:r>
              <a:rPr lang="fr-FR" dirty="0"/>
              <a:t/>
            </a:r>
            <a:br>
              <a:rPr lang="fr-FR" dirty="0"/>
            </a:br>
            <a:r>
              <a:rPr lang="fr-FR" dirty="0"/>
              <a:t>Sont concernés cette année </a:t>
            </a:r>
            <a:r>
              <a:rPr lang="fr-FR" b="1" dirty="0"/>
              <a:t>les jeunes nés en </a:t>
            </a:r>
            <a:r>
              <a:rPr lang="fr-FR" b="1" dirty="0" smtClean="0"/>
              <a:t>2011 </a:t>
            </a:r>
            <a:r>
              <a:rPr lang="fr-FR" b="1" dirty="0"/>
              <a:t>et après avec prérequis :</a:t>
            </a:r>
            <a:r>
              <a:rPr lang="fr-FR" dirty="0"/>
              <a:t/>
            </a:r>
            <a:br>
              <a:rPr lang="fr-FR" dirty="0"/>
            </a:br>
            <a:r>
              <a:rPr lang="fr-FR" b="1" dirty="0"/>
              <a:t>- ski alpin</a:t>
            </a:r>
            <a:r>
              <a:rPr lang="fr-FR" dirty="0"/>
              <a:t> niveau 2ème étoile minimum</a:t>
            </a:r>
            <a:br>
              <a:rPr lang="fr-FR" dirty="0"/>
            </a:br>
            <a:r>
              <a:rPr lang="fr-FR" b="1" dirty="0"/>
              <a:t>- snowboard</a:t>
            </a:r>
            <a:r>
              <a:rPr lang="fr-FR" dirty="0"/>
              <a:t> niveau 1er surf acquis. </a:t>
            </a:r>
            <a:br>
              <a:rPr lang="fr-FR" dirty="0"/>
            </a:br>
            <a:r>
              <a:rPr lang="fr-FR" u="sng" dirty="0"/>
              <a:t>Nota</a:t>
            </a:r>
            <a:r>
              <a:rPr lang="fr-FR" dirty="0"/>
              <a:t> : pour les sections compétition de certains clubs ne seront concernés que les U8 et U10 (</a:t>
            </a:r>
            <a:r>
              <a:rPr lang="fr-FR" dirty="0" smtClean="0"/>
              <a:t>2014</a:t>
            </a:r>
            <a:r>
              <a:rPr lang="fr-FR" dirty="0" smtClean="0">
                <a:sym typeface="Wingdings" panose="05000000000000000000" pitchFamily="2" charset="2"/>
              </a:rPr>
              <a:t></a:t>
            </a:r>
            <a:r>
              <a:rPr lang="fr-FR" dirty="0" smtClean="0"/>
              <a:t>2017).</a:t>
            </a:r>
            <a:endParaRPr lang="fr-FR" dirty="0"/>
          </a:p>
          <a:p>
            <a:pPr marL="0" indent="0">
              <a:buNone/>
            </a:pPr>
            <a:r>
              <a:rPr lang="fr-FR" dirty="0"/>
              <a:t/>
            </a:r>
            <a:br>
              <a:rPr lang="fr-FR" dirty="0"/>
            </a:br>
            <a:r>
              <a:rPr lang="fr-FR" b="1" u="sng" dirty="0"/>
              <a:t/>
            </a:r>
            <a:br>
              <a:rPr lang="fr-FR" b="1" u="sng" dirty="0"/>
            </a:br>
            <a:r>
              <a:rPr lang="fr-FR" b="1" u="sng" dirty="0"/>
              <a:t>Rétro planning </a:t>
            </a:r>
            <a:r>
              <a:rPr lang="fr-FR" dirty="0"/>
              <a:t>:</a:t>
            </a:r>
            <a:br>
              <a:rPr lang="fr-FR" dirty="0"/>
            </a:br>
            <a:r>
              <a:rPr lang="fr-FR" dirty="0"/>
              <a:t/>
            </a:r>
            <a:br>
              <a:rPr lang="fr-FR" dirty="0"/>
            </a:br>
            <a:r>
              <a:rPr lang="fr-FR" dirty="0"/>
              <a:t>- </a:t>
            </a:r>
            <a:r>
              <a:rPr lang="fr-FR" b="1" dirty="0" smtClean="0"/>
              <a:t>28/02/2024 </a:t>
            </a:r>
            <a:r>
              <a:rPr lang="fr-FR" dirty="0"/>
              <a:t>: Retour des fiches d'inscription pour 12 h au plus tard à </a:t>
            </a:r>
            <a:r>
              <a:rPr lang="fr-FR" b="1" u="sng" dirty="0" smtClean="0">
                <a:hlinkClick r:id="rId2"/>
              </a:rPr>
              <a:t>contact@comiteskisavoie.fr</a:t>
            </a:r>
            <a:endParaRPr lang="fr-FR" b="1" u="sng" dirty="0" smtClean="0"/>
          </a:p>
          <a:p>
            <a:pPr marL="0" indent="0">
              <a:buNone/>
            </a:pPr>
            <a:r>
              <a:rPr lang="fr-FR" dirty="0"/>
              <a:t/>
            </a:r>
            <a:br>
              <a:rPr lang="fr-FR" dirty="0"/>
            </a:br>
            <a:r>
              <a:rPr lang="fr-FR" b="1" dirty="0"/>
              <a:t>- </a:t>
            </a:r>
            <a:r>
              <a:rPr lang="fr-FR" dirty="0"/>
              <a:t>C’est à vous clubs qu’il incombe la constitution des équipes</a:t>
            </a:r>
            <a:r>
              <a:rPr lang="fr-FR" dirty="0" smtClean="0"/>
              <a:t>.</a:t>
            </a:r>
          </a:p>
          <a:p>
            <a:pPr marL="0" indent="0">
              <a:buNone/>
            </a:pPr>
            <a:r>
              <a:rPr lang="fr-FR" dirty="0"/>
              <a:t/>
            </a:r>
            <a:br>
              <a:rPr lang="fr-FR" dirty="0"/>
            </a:br>
            <a:r>
              <a:rPr lang="fr-FR" b="1" dirty="0"/>
              <a:t>- </a:t>
            </a:r>
            <a:r>
              <a:rPr lang="fr-FR" dirty="0"/>
              <a:t>Remplir uniquement les colonnes en vert en utilisant les menus déroulant se trouvant sur la ligne de saisie et celles en bleu pour les adultes chefs d’équipe. (Clubs hors Comité de Savoie il faudra modifier dans l’onglet liste la colonne relative aux clubs</a:t>
            </a:r>
            <a:r>
              <a:rPr lang="fr-FR" dirty="0" smtClean="0"/>
              <a:t>)</a:t>
            </a:r>
          </a:p>
          <a:p>
            <a:pPr marL="0" indent="0">
              <a:buNone/>
            </a:pPr>
            <a:r>
              <a:rPr lang="fr-FR" dirty="0" smtClean="0"/>
              <a:t/>
            </a:r>
            <a:br>
              <a:rPr lang="fr-FR" dirty="0" smtClean="0"/>
            </a:br>
            <a:r>
              <a:rPr lang="fr-FR" dirty="0" smtClean="0"/>
              <a:t>- </a:t>
            </a:r>
            <a:r>
              <a:rPr lang="fr-FR" dirty="0"/>
              <a:t>Si les ascenseurs ne fonctionnent pas chez certains vérifiez le libellés dans l’onglet listes.  </a:t>
            </a:r>
            <a:r>
              <a:rPr lang="fr-FR" b="1" dirty="0"/>
              <a:t> </a:t>
            </a:r>
            <a:br>
              <a:rPr lang="fr-FR" b="1" dirty="0"/>
            </a:br>
            <a:r>
              <a:rPr lang="fr-FR" dirty="0"/>
              <a:t>- </a:t>
            </a:r>
            <a:r>
              <a:rPr lang="fr-FR" b="1" dirty="0" smtClean="0"/>
              <a:t>04/03/2024</a:t>
            </a:r>
            <a:r>
              <a:rPr lang="fr-FR" dirty="0" smtClean="0"/>
              <a:t>: </a:t>
            </a:r>
            <a:r>
              <a:rPr lang="fr-FR" dirty="0"/>
              <a:t>envoi aux clubs par mail des différents documents (constitution des équipes, road books, plan des ateliers). </a:t>
            </a:r>
            <a:br>
              <a:rPr lang="fr-FR" dirty="0"/>
            </a:br>
            <a:r>
              <a:rPr lang="fr-FR" b="1" dirty="0"/>
              <a:t/>
            </a:r>
            <a:br>
              <a:rPr lang="fr-FR" b="1" dirty="0"/>
            </a:br>
            <a:r>
              <a:rPr lang="fr-FR" b="1" dirty="0"/>
              <a:t>Ces documents sont à consulter par les accompagnateurs avant l'arrivée à Aillons </a:t>
            </a:r>
            <a:r>
              <a:rPr lang="fr-FR" b="1" dirty="0" err="1"/>
              <a:t>Margériaz</a:t>
            </a:r>
            <a:r>
              <a:rPr lang="fr-FR" b="1" dirty="0"/>
              <a:t> 1400. </a:t>
            </a:r>
          </a:p>
          <a:p>
            <a:pPr marL="0" indent="0">
              <a:buNone/>
            </a:pPr>
            <a:r>
              <a:rPr lang="fr-FR" dirty="0"/>
              <a:t/>
            </a:r>
            <a:br>
              <a:rPr lang="fr-FR" dirty="0"/>
            </a:br>
            <a:r>
              <a:rPr lang="fr-FR" dirty="0"/>
              <a:t/>
            </a:r>
            <a:br>
              <a:rPr lang="fr-FR" dirty="0"/>
            </a:br>
            <a:r>
              <a:rPr lang="fr-FR" dirty="0"/>
              <a:t>- </a:t>
            </a:r>
            <a:r>
              <a:rPr lang="fr-FR" b="1" dirty="0"/>
              <a:t>Mercredi </a:t>
            </a:r>
            <a:r>
              <a:rPr lang="fr-FR" b="1" dirty="0" smtClean="0"/>
              <a:t> 06/03/2024</a:t>
            </a:r>
            <a:r>
              <a:rPr lang="fr-FR" dirty="0" smtClean="0"/>
              <a:t>: </a:t>
            </a:r>
            <a:r>
              <a:rPr lang="fr-FR" b="1" dirty="0"/>
              <a:t>Point météo</a:t>
            </a:r>
            <a:r>
              <a:rPr lang="fr-FR" dirty="0"/>
              <a:t>.</a:t>
            </a:r>
            <a:br>
              <a:rPr lang="fr-FR" dirty="0"/>
            </a:br>
            <a:r>
              <a:rPr lang="fr-FR" b="1" u="sng" dirty="0"/>
              <a:t/>
            </a:r>
            <a:br>
              <a:rPr lang="fr-FR" b="1" u="sng" dirty="0"/>
            </a:br>
            <a:r>
              <a:rPr lang="fr-FR" dirty="0"/>
              <a:t/>
            </a:r>
            <a:br>
              <a:rPr lang="fr-FR" dirty="0"/>
            </a:br>
            <a:endParaRPr lang="fr-FR" dirty="0"/>
          </a:p>
        </p:txBody>
      </p:sp>
    </p:spTree>
    <p:extLst>
      <p:ext uri="{BB962C8B-B14F-4D97-AF65-F5344CB8AC3E}">
        <p14:creationId xmlns:p14="http://schemas.microsoft.com/office/powerpoint/2010/main" val="234324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9">
            <a:extLst>
              <a:ext uri="{FF2B5EF4-FFF2-40B4-BE49-F238E27FC236}">
                <a16:creationId xmlns:a16="http://schemas.microsoft.com/office/drawing/2014/main" xmlns="" id="{C18FF6A9-6BFD-4592-BAB4-142C95601543}"/>
              </a:ext>
            </a:extLst>
          </p:cNvPr>
          <p:cNvSpPr>
            <a:spLocks noGrp="1"/>
          </p:cNvSpPr>
          <p:nvPr>
            <p:ph idx="1"/>
          </p:nvPr>
        </p:nvSpPr>
        <p:spPr>
          <a:xfrm>
            <a:off x="457200" y="260648"/>
            <a:ext cx="8229600" cy="6336704"/>
          </a:xfrm>
        </p:spPr>
        <p:txBody>
          <a:bodyPr>
            <a:noAutofit/>
          </a:bodyPr>
          <a:lstStyle/>
          <a:p>
            <a:pPr marL="0" indent="0">
              <a:buNone/>
            </a:pPr>
            <a:r>
              <a:rPr lang="fr-FR" sz="1400" b="1" u="sng" dirty="0"/>
              <a:t/>
            </a:r>
            <a:br>
              <a:rPr lang="fr-FR" sz="1400" b="1" u="sng" dirty="0"/>
            </a:br>
            <a:r>
              <a:rPr lang="fr-FR" sz="1400" b="1" u="sng" dirty="0"/>
              <a:t>Attention</a:t>
            </a:r>
            <a:r>
              <a:rPr lang="fr-FR" sz="1400" dirty="0"/>
              <a:t> : </a:t>
            </a:r>
            <a:br>
              <a:rPr lang="fr-FR" sz="1400" dirty="0"/>
            </a:br>
            <a:r>
              <a:rPr lang="fr-FR" sz="1400" dirty="0"/>
              <a:t/>
            </a:r>
            <a:br>
              <a:rPr lang="fr-FR" sz="1400" dirty="0"/>
            </a:br>
            <a:r>
              <a:rPr lang="fr-FR" sz="1400" dirty="0"/>
              <a:t>- Nous vous rappelons que chaque club doit composer une équipe de </a:t>
            </a:r>
            <a:r>
              <a:rPr lang="fr-FR" sz="1400" b="1" dirty="0"/>
              <a:t>6 enfants </a:t>
            </a:r>
            <a:r>
              <a:rPr lang="fr-FR" sz="1400" b="1" dirty="0" smtClean="0"/>
              <a:t>(7 maxi ) avec </a:t>
            </a:r>
            <a:r>
              <a:rPr lang="fr-FR" sz="1400" b="1" dirty="0"/>
              <a:t>un encadrant      (MF ou Bénévoles)</a:t>
            </a:r>
            <a:r>
              <a:rPr lang="fr-FR" sz="1400" dirty="0"/>
              <a:t> : (l’entente entre clubs peut se faire pour la mixité des équipes</a:t>
            </a:r>
            <a:r>
              <a:rPr lang="fr-FR" sz="1400" dirty="0" smtClean="0"/>
              <a:t>)</a:t>
            </a:r>
          </a:p>
          <a:p>
            <a:pPr marL="0" indent="0">
              <a:buNone/>
            </a:pPr>
            <a:endParaRPr lang="fr-FR" sz="1400" dirty="0"/>
          </a:p>
          <a:p>
            <a:pPr marL="0" indent="0">
              <a:buNone/>
            </a:pPr>
            <a:r>
              <a:rPr lang="fr-FR" sz="1400" dirty="0"/>
              <a:t>- Afin d’éviter un trop grand nombre d’absents et de gérer au plus </a:t>
            </a:r>
            <a:r>
              <a:rPr lang="fr-FR" sz="1400" dirty="0" smtClean="0"/>
              <a:t>près notre </a:t>
            </a:r>
            <a:r>
              <a:rPr lang="fr-FR" sz="1400" dirty="0"/>
              <a:t>budget il vous est demandé d’inscrire que les enfants ayant répondu présent pour cette journée. </a:t>
            </a:r>
            <a:r>
              <a:rPr lang="fr-FR" sz="1400" dirty="0">
                <a:solidFill>
                  <a:srgbClr val="FF0000"/>
                </a:solidFill>
              </a:rPr>
              <a:t>Au-delà d’un seuil de 20</a:t>
            </a:r>
            <a:r>
              <a:rPr lang="fr-FR" sz="1400" dirty="0" smtClean="0">
                <a:solidFill>
                  <a:srgbClr val="FF0000"/>
                </a:solidFill>
              </a:rPr>
              <a:t>%, l’ensemble des absences seront facturées </a:t>
            </a:r>
            <a:r>
              <a:rPr lang="fr-FR" sz="1400">
                <a:solidFill>
                  <a:srgbClr val="FF0000"/>
                </a:solidFill>
              </a:rPr>
              <a:t>16</a:t>
            </a:r>
            <a:r>
              <a:rPr lang="fr-FR" sz="1400" smtClean="0">
                <a:solidFill>
                  <a:srgbClr val="FF0000"/>
                </a:solidFill>
              </a:rPr>
              <a:t>€.</a:t>
            </a:r>
            <a:endParaRPr lang="fr-FR" sz="1400" dirty="0">
              <a:solidFill>
                <a:srgbClr val="FF0000"/>
              </a:solidFill>
            </a:endParaRPr>
          </a:p>
          <a:p>
            <a:pPr marL="0" indent="0">
              <a:buNone/>
            </a:pPr>
            <a:r>
              <a:rPr lang="fr-FR" sz="1400" dirty="0"/>
              <a:t/>
            </a:r>
            <a:br>
              <a:rPr lang="fr-FR" sz="1400" dirty="0"/>
            </a:br>
            <a:r>
              <a:rPr lang="fr-FR" sz="1400" dirty="0"/>
              <a:t>- Dans le cadre d’un </a:t>
            </a:r>
            <a:r>
              <a:rPr lang="fr-FR" sz="1400" u="sng" dirty="0"/>
              <a:t>bénévoles non licencié</a:t>
            </a:r>
            <a:r>
              <a:rPr lang="fr-FR" sz="1400" dirty="0"/>
              <a:t> encadrant : merci de nous donner son Nom, Prénom, date de naissance, sexe, code postal et Ville pour la demande d’un </a:t>
            </a:r>
            <a:r>
              <a:rPr lang="fr-FR" sz="1400" dirty="0" err="1"/>
              <a:t>Pass</a:t>
            </a:r>
            <a:r>
              <a:rPr lang="fr-FR" sz="1400" dirty="0"/>
              <a:t> Découverte. : Il en est de même pour l’enfant non couvert par une licence carte neige (dans ces deux cas remplir les colonnes à droite).</a:t>
            </a:r>
          </a:p>
          <a:p>
            <a:pPr marL="0" indent="0">
              <a:buNone/>
            </a:pPr>
            <a:r>
              <a:rPr lang="fr-FR" sz="1400" dirty="0"/>
              <a:t>- Les dossards seront affectés au fil de l’eau des équipes que vous aurez constituées.</a:t>
            </a:r>
          </a:p>
          <a:p>
            <a:pPr>
              <a:buFontTx/>
              <a:buChar char="-"/>
            </a:pPr>
            <a:r>
              <a:rPr lang="fr-FR" sz="1400" dirty="0"/>
              <a:t>La prise en charge : forfaits-repas-goûter. </a:t>
            </a:r>
          </a:p>
          <a:p>
            <a:pPr>
              <a:buFontTx/>
              <a:buChar char="-"/>
            </a:pPr>
            <a:r>
              <a:rPr lang="fr-FR" sz="1400" dirty="0"/>
              <a:t>Il est impératif que nous connaissions  les noms des enfants absents/remplacés à l'avance, </a:t>
            </a:r>
          </a:p>
          <a:p>
            <a:pPr marL="0" indent="0">
              <a:buNone/>
            </a:pPr>
            <a:r>
              <a:rPr lang="fr-FR" sz="1400" dirty="0"/>
              <a:t>- Le jour de la manifestation, le responsable du club devra signaler aux organisateurs </a:t>
            </a:r>
            <a:r>
              <a:rPr lang="fr-FR" sz="1400" b="1" dirty="0"/>
              <a:t>les absents</a:t>
            </a:r>
            <a:r>
              <a:rPr lang="fr-FR" sz="1400" dirty="0"/>
              <a:t> de dernière minute.</a:t>
            </a:r>
          </a:p>
          <a:p>
            <a:pPr marL="0" indent="0">
              <a:buNone/>
            </a:pPr>
            <a:r>
              <a:rPr lang="fr-FR" sz="1400" dirty="0"/>
              <a:t> Pensez à donner dans les bus leur </a:t>
            </a:r>
            <a:r>
              <a:rPr lang="fr-FR" sz="1400" b="1" dirty="0"/>
              <a:t>numéro de dossards</a:t>
            </a:r>
            <a:r>
              <a:rPr lang="fr-FR" sz="1400" dirty="0"/>
              <a:t> aux enfants et le nom de leur chef d’équipe.   </a:t>
            </a:r>
          </a:p>
          <a:p>
            <a:pPr marL="0" indent="0">
              <a:buNone/>
            </a:pPr>
            <a:r>
              <a:rPr lang="fr-FR" sz="1400" dirty="0"/>
              <a:t> - Il est demandé aux MONITEURS FEDERAUX possédant la </a:t>
            </a:r>
            <a:r>
              <a:rPr lang="fr-FR" sz="1400" b="1" dirty="0"/>
              <a:t>tenue fédérale FFS </a:t>
            </a:r>
            <a:r>
              <a:rPr lang="fr-FR" sz="1400" dirty="0"/>
              <a:t>de la porter ce </a:t>
            </a:r>
            <a:r>
              <a:rPr lang="fr-FR" sz="1400" dirty="0" smtClean="0"/>
              <a:t>09 </a:t>
            </a:r>
            <a:r>
              <a:rPr lang="fr-FR" sz="1400" dirty="0"/>
              <a:t>mars </a:t>
            </a:r>
            <a:r>
              <a:rPr lang="fr-FR" sz="1400" dirty="0" smtClean="0"/>
              <a:t>2024.</a:t>
            </a:r>
            <a:endParaRPr lang="fr-FR" sz="1400" dirty="0"/>
          </a:p>
          <a:p>
            <a:pPr marL="0" indent="0">
              <a:buNone/>
            </a:pPr>
            <a:r>
              <a:rPr lang="fr-FR" sz="1400" dirty="0"/>
              <a:t>- LE </a:t>
            </a:r>
            <a:r>
              <a:rPr lang="fr-FR" sz="1400" b="1" dirty="0"/>
              <a:t>PORT DU CASQUE </a:t>
            </a:r>
            <a:r>
              <a:rPr lang="fr-FR" sz="1400" dirty="0"/>
              <a:t>EST OBLIGATOIRE POUR TOUS LES ENFANTS</a:t>
            </a:r>
          </a:p>
          <a:p>
            <a:pPr marL="0" indent="0">
              <a:buNone/>
            </a:pPr>
            <a:r>
              <a:rPr lang="fr-FR" sz="1400" dirty="0"/>
              <a:t>- Pour terminer : </a:t>
            </a:r>
            <a:r>
              <a:rPr lang="fr-FR" sz="1400" b="1" u="sng" dirty="0"/>
              <a:t>Droit à l’image</a:t>
            </a:r>
            <a:r>
              <a:rPr lang="fr-FR" sz="1400" dirty="0"/>
              <a:t> (si ce n’est déjà fait dans vos clubs lors de l’adhésion) demandez lors des demandes d’inscription à cette journée une réponse à « J’autorise (le club) à utiliser mon droit à l’image pour tous ses supports de communication, sachant qu’à son insu, d’autres personnes physiques ou morales, peuvent utiliser ces images. »</a:t>
            </a:r>
            <a:br>
              <a:rPr lang="fr-FR" sz="1400" dirty="0"/>
            </a:br>
            <a:r>
              <a:rPr lang="fr-FR" sz="1400" dirty="0"/>
              <a:t>  </a:t>
            </a:r>
            <a:br>
              <a:rPr lang="fr-FR" sz="1400" dirty="0"/>
            </a:br>
            <a:r>
              <a:rPr lang="fr-FR" sz="1400" dirty="0"/>
              <a:t>En espérant vous retrouver nombreux.</a:t>
            </a:r>
          </a:p>
        </p:txBody>
      </p:sp>
    </p:spTree>
    <p:extLst>
      <p:ext uri="{BB962C8B-B14F-4D97-AF65-F5344CB8AC3E}">
        <p14:creationId xmlns:p14="http://schemas.microsoft.com/office/powerpoint/2010/main" val="42903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81986"/>
            <a:ext cx="9422375" cy="6661200"/>
          </a:xfrm>
          <a:prstGeom prst="rect">
            <a:avLst/>
          </a:prstGeom>
        </p:spPr>
      </p:pic>
    </p:spTree>
    <p:extLst>
      <p:ext uri="{BB962C8B-B14F-4D97-AF65-F5344CB8AC3E}">
        <p14:creationId xmlns:p14="http://schemas.microsoft.com/office/powerpoint/2010/main" val="266173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 y="228421"/>
            <a:ext cx="9147376" cy="6115096"/>
          </a:xfrm>
          <a:prstGeom prst="rect">
            <a:avLst/>
          </a:prstGeom>
        </p:spPr>
      </p:pic>
    </p:spTree>
    <p:extLst>
      <p:ext uri="{BB962C8B-B14F-4D97-AF65-F5344CB8AC3E}">
        <p14:creationId xmlns:p14="http://schemas.microsoft.com/office/powerpoint/2010/main" val="245194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640"/>
            <a:ext cx="9143999" cy="6445044"/>
          </a:xfrm>
        </p:spPr>
      </p:pic>
    </p:spTree>
    <p:extLst>
      <p:ext uri="{BB962C8B-B14F-4D97-AF65-F5344CB8AC3E}">
        <p14:creationId xmlns:p14="http://schemas.microsoft.com/office/powerpoint/2010/main" val="41158291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28</Words>
  <Application>Microsoft Office PowerPoint</Application>
  <PresentationFormat>Affichage à l'écran (4:3)</PresentationFormat>
  <Paragraphs>26</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SKI JEUNE DEFI</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 JEUNE DEFI</dc:title>
  <dc:creator>Evelyne Robert REMANDET</dc:creator>
  <cp:lastModifiedBy>Evelyne Robert REMANDET</cp:lastModifiedBy>
  <cp:revision>78</cp:revision>
  <dcterms:created xsi:type="dcterms:W3CDTF">2019-01-08T05:50:40Z</dcterms:created>
  <dcterms:modified xsi:type="dcterms:W3CDTF">2024-02-11T09:04:47Z</dcterms:modified>
</cp:coreProperties>
</file>